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9935-81AF-43DE-B143-F8CB6D3BB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570A-5AC8-4EBE-9775-57C563A6F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A7D34-4DFC-4223-92AD-AED7D166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8C8C4-9F83-4235-9089-993888C4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9C7FE-6789-4F4F-9AA1-CC7A2C61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17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7BCE-7319-43ED-9221-EDC263C4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A5A06-D958-4385-B033-5EF2DC190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00D93-2357-4FEA-AB59-6D2C217D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8531-D591-4430-A89C-FF1F3609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DBEB1-E331-4798-A0AA-EA1E2CED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3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F80FC-4485-41FF-AE33-BBE48E0A8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72CC3-D660-46F6-BC23-B24418A58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6A210-F0C6-482A-B3B5-434D85F6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5C4BC-D11B-4686-B418-D10270B2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044BE-66F9-4F02-BDEA-5E8E59C7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4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9085-24CC-4CDE-B875-E6C8A3E7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6F91-1D38-4958-B84B-E2AC48BF7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C14FD-D9F5-4BFE-BEB5-475BFCD2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03158-4367-4AFF-9133-08C6D3BF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A8A37-56B4-4E42-837D-421A49F1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88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74B7-3B6D-4B40-80B1-FE3682C1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76EB8-CC53-4CA2-9FE6-BBA1C7CAC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1CD86-0641-441B-A1BD-11FD6F60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41844-3498-433A-9504-C3E7AC11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03333-5015-4CBB-B720-A64DFF26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5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0CED-BE70-47A9-BFE3-328A76E8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03F1-E7C5-4024-9D13-FF23BF77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D4F8C-2DA9-45FF-8A5C-44A07FCE7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552D2-EEC3-4DC9-AE8B-EFF5BD0B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18C37-2240-4F6B-86B3-859A5FB5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26044-D2E1-4B30-AC1F-57CC56F0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7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E355-C151-4263-8500-19C18DD6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831F6-AD5A-4DE2-8236-FE5E6D1D7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89FDD-63DC-47D4-BC9E-DE7C056FB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10F53-58ED-44B3-AE35-D7C4D0B0E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973B7-9E05-447F-8E1B-BF5084CE3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7AC40-0CAA-4890-A6AE-A7205E49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BD986-1AAC-45B5-8741-B469BF92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135EC-3C30-4D43-98D4-10404379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45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8A0C-D50D-4923-9A56-067AEF00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70C15-EA59-4D9A-822F-6BAED566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90B64-BEAB-44A3-ABBC-9C17937E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95F7C-9FE6-44DE-BD8F-1AF0C0D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12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1C5C3-1A3E-4ED9-B6CB-C39D3BA8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F5C84-CC7A-4035-890F-DFA4E241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16D4-F3C2-4266-97E1-63F12C87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65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07D7-263E-4352-BB79-018A8CAC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1180-148F-4DF7-98CF-A572EF0F9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40956-404C-4686-A126-86FB696C5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D0492-A026-47B8-B18A-0F18CD0A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1F4DB-0C27-4A50-86B3-ECB40AE1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DC874-9914-471B-9A61-9DFA455E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8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FAC5-742D-499C-860D-EA75DE76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0B492-81BB-4FF1-A986-E0E246593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4A5A6-2A17-4E16-8EDF-5E840B57C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C0A42-239C-46E0-A8A6-486873DB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20F1-0279-4E26-8ED2-6C677721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5817F-DD84-4A4F-B97D-D89671C7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6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03AD0-B8DC-4379-8025-72F0539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658A3-F57E-4217-8D8B-1BF5A1927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60F38-7224-4D0F-A9E6-439F59040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3D179-FE95-4FAA-A30B-314F68A4F2B0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92DE9-8E1A-4428-B839-46255E671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53637-3CDD-4354-B502-146D01672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3C6F-3539-4ED3-B291-611D024B3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5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AB98-1512-47B1-A3EE-EA788084D0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52D45-3F68-4983-9710-39B4C8A74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81A99-6513-4FB4-92E1-2600E7285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3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408F-49CF-445C-B82E-76D95F0E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069AB-C9B5-4A12-89F4-21B3446E0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C9E4F-321A-4F34-A4EC-F986AF636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0F23-1FB8-4496-85C6-CFE32732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2FD80-F52B-4749-8EA6-BD53FDF0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CFBDE-6B9E-4E0A-A33B-ABAC1748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8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F7A4-EC07-4E71-9551-FCA5D5F6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A5636-6398-4C10-A4EC-99248B42A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02ADC-0FE7-41E1-8B30-3ABB5A31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2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Nafisa Mantel</dc:creator>
  <cp:lastModifiedBy>Nafisa Mantel</cp:lastModifiedBy>
  <cp:revision>1</cp:revision>
  <dcterms:created xsi:type="dcterms:W3CDTF">2019-02-13T10:15:53Z</dcterms:created>
  <dcterms:modified xsi:type="dcterms:W3CDTF">2019-02-13T10:17:06Z</dcterms:modified>
</cp:coreProperties>
</file>